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Οι θέσεις των δήμων της αρχαίας Αττικης.
Απεικονίζονται όμοροι οι δήμοι Κηφισιάς και Τρινεμειας=Πολιτείας.</a:t>
            </a:r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Αεροφωτογραφία του υψώματος Καστράκι.</a:t>
            </a:r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Αεροφωτογραφία του ναιδριου του Αγίου Φανουρίου στο Καστρακι.</a:t>
            </a:r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Θέσεις αρχαίων δήμων όμορων του δήμου Κηφισιας</a:t>
            </a:r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Οι δήμοι της αρχαίας Αττικης.
Απεικονίζονται όμοροι οι δήμοι Κηφισιάς και Τρινεμειας=Πολιτειας</a:t>
            </a:r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Το περίγραμμα του αρχαιολογικού χώρου στο ύψωμα Καστρακι όμορου του 67 Ο.Τ. παρά την οδό Ιουστινιανού της Πολιτείας.</a:t>
            </a:r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Τοπογραφικό διάγραμμα της οχύρωσης στο Καστρακι με τα ερείπια των κτισμάτων </a:t>
            </a:r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Το ναιδριο του Αγίου Φανουρίου στο Καστρακι</a:t>
            </a:r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Το σπήλαιο των Ευμενιδων στο Ρεμμα Κοκκιναρα</a:t>
            </a:r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Κάτοψη του σπηλαιου των Ευμενιδων της
Σπηλαιολογικής Εταιρείας.</a:t>
            </a:r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Ενδεικτική χάραξη του Αδριανείου Υδραγωγειου από την ΕΥΔΑΠ=25 χλμ μήκος.</a:t>
            </a:r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Εσωτερικό του Σπηλαίου των Ευμενιδων στο Ρεμμα Κοκκιναρα.</a:t>
            </a:r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l-GR"/>
              <a:t>Π</a:t>
            </a:r>
            <a:r>
              <a:rPr altLang="en-US" lang="el-GR"/>
              <a:t>ΟΛΙΤΕΙΑ </a:t>
            </a:r>
            <a:endParaRPr altLang="zh-CN" lang="en-US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en-US" lang="el-GR"/>
              <a:t>Από 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αρχαιότητα </a:t>
            </a:r>
            <a:r>
              <a:rPr altLang="en-US" lang="el-GR"/>
              <a:t>μέχρι </a:t>
            </a:r>
            <a:r>
              <a:rPr altLang="en-US" lang="el-GR"/>
              <a:t>σ</a:t>
            </a:r>
            <a:r>
              <a:rPr altLang="en-US" lang="el-GR"/>
              <a:t>η</a:t>
            </a:r>
            <a:r>
              <a:rPr altLang="en-US" lang="el-GR"/>
              <a:t>μ</a:t>
            </a:r>
            <a:r>
              <a:rPr altLang="en-US" lang="el-GR"/>
              <a:t>ε</a:t>
            </a:r>
            <a:r>
              <a:rPr altLang="en-US" lang="el-GR"/>
              <a:t>ρ</a:t>
            </a:r>
            <a:r>
              <a:rPr altLang="en-US" lang="el-GR"/>
              <a:t>α</a:t>
            </a:r>
            <a:r>
              <a:rPr altLang="en-US" lang="en-US"/>
              <a:t>.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59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14363" y="1960371"/>
            <a:ext cx="5315274" cy="2937258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4967" y="0"/>
            <a:ext cx="4854065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58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4967" y="0"/>
            <a:ext cx="4854065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9141" y="0"/>
            <a:ext cx="5145718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60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3532" y="0"/>
            <a:ext cx="485693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60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65210" y="432063"/>
            <a:ext cx="3448446" cy="442316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60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43254"/>
            <a:ext cx="9144000" cy="617149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61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24594" y="2218337"/>
            <a:ext cx="6637610" cy="442316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61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53195" y="1217417"/>
            <a:ext cx="6637610" cy="4423165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61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478"/>
            <a:ext cx="9144000" cy="685504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62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62019" y="2651490"/>
            <a:ext cx="2419962" cy="155501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l-GR"/>
          </a:p>
        </p:txBody>
      </p:sp>
      <p:sp>
        <p:nvSpPr>
          <p:cNvPr id="104859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l-GR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96179" y="0"/>
            <a:ext cx="3751641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22111317G</dc:creator>
  <dcterms:created xsi:type="dcterms:W3CDTF">2015-05-10T15:30:45Z</dcterms:created>
  <dcterms:modified xsi:type="dcterms:W3CDTF">2023-07-04T07:47:42Z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2e9658397cb14380bf5f4f57f172f5f2</vt:lpwstr>
  </property>
</Properties>
</file>